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8" r:id="rId3"/>
    <p:sldId id="271" r:id="rId4"/>
    <p:sldId id="279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40" y="679733"/>
            <a:ext cx="6114256" cy="611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r>
              <a:rPr lang="ru-RU" b="1" dirty="0" smtClean="0"/>
              <a:t>Ответы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М.С. Горбачев</a:t>
            </a:r>
          </a:p>
          <a:p>
            <a:pPr marL="457200" indent="-457200">
              <a:buAutoNum type="arabicPeriod"/>
            </a:pPr>
            <a:r>
              <a:rPr lang="ru-RU" smtClean="0"/>
              <a:t>А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/>
              <a:t>Переход к рынку за полтора года</a:t>
            </a:r>
          </a:p>
          <a:p>
            <a:pPr marL="457200" indent="-457200">
              <a:buAutoNum type="arabicPeriod"/>
            </a:pPr>
            <a:r>
              <a:rPr lang="ru-RU" dirty="0"/>
              <a:t>Перестройка - комплекс мер, направленных на ускорение развития страны на основе обновления социалистических идей. 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/>
              <a:t>Н.И. Рыжков</a:t>
            </a:r>
          </a:p>
          <a:p>
            <a:pPr marL="457200" indent="-457200">
              <a:buAutoNum type="arabicPeriod"/>
            </a:pPr>
            <a:r>
              <a:rPr lang="ru-RU" dirty="0" smtClean="0"/>
              <a:t>Ю.В. Андропов</a:t>
            </a:r>
          </a:p>
          <a:p>
            <a:pPr marL="457200" indent="-457200">
              <a:buAutoNum type="arabicPeriod"/>
            </a:pPr>
            <a:r>
              <a:rPr lang="ru-RU" dirty="0" err="1" smtClean="0"/>
              <a:t>С.С.Шаталин</a:t>
            </a:r>
            <a:r>
              <a:rPr lang="ru-RU" dirty="0" smtClean="0"/>
              <a:t> и </a:t>
            </a:r>
            <a:r>
              <a:rPr lang="ru-RU" dirty="0" err="1" smtClean="0"/>
              <a:t>Г.А.Явлинский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 smtClean="0"/>
              <a:t>В.С. Павлов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0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 урока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1</a:t>
            </a:r>
            <a:r>
              <a:rPr lang="ru-RU" dirty="0"/>
              <a:t>. </a:t>
            </a:r>
            <a:r>
              <a:rPr lang="ru-RU" dirty="0" smtClean="0"/>
              <a:t>«</a:t>
            </a:r>
            <a:r>
              <a:rPr lang="ru-RU" dirty="0"/>
              <a:t>Гласность». Начало переосмысления прошлого опыта.</a:t>
            </a:r>
          </a:p>
          <a:p>
            <a:r>
              <a:rPr lang="ru-RU" dirty="0"/>
              <a:t>2. Развитие политического многообразия.</a:t>
            </a:r>
          </a:p>
          <a:p>
            <a:r>
              <a:rPr lang="ru-RU" dirty="0"/>
              <a:t>3. Рост идейно- политических противоречий в обществе.</a:t>
            </a:r>
          </a:p>
          <a:p>
            <a:r>
              <a:rPr lang="ru-RU" dirty="0"/>
              <a:t>2.Изменения в духовной жизни.  Художественная культура перестроечного периода.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53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festival.1september.ru/articles/212117/img1.JPG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7992888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477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285860"/>
            <a:ext cx="6816250" cy="1143000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/>
              <a:t> </a:t>
            </a:r>
            <a:endParaRPr lang="ru-RU" sz="6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48680"/>
            <a:ext cx="792088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Основные понятия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:</a:t>
            </a:r>
          </a:p>
          <a:p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ru-RU" sz="2800" b="1" dirty="0" smtClean="0"/>
              <a:t>Гласность</a:t>
            </a:r>
            <a:r>
              <a:rPr lang="ru-RU" sz="2800" dirty="0" smtClean="0"/>
              <a:t> </a:t>
            </a:r>
            <a:r>
              <a:rPr lang="ru-RU" sz="2800" dirty="0"/>
              <a:t>– открытость, доступность информации для общественности, связанная со свободой печати и отменой цензуры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b="1" dirty="0" smtClean="0"/>
              <a:t>Демократизация </a:t>
            </a:r>
            <a:r>
              <a:rPr lang="ru-RU" sz="2800" b="1" dirty="0"/>
              <a:t>–</a:t>
            </a:r>
            <a:r>
              <a:rPr lang="ru-RU" sz="2800" dirty="0"/>
              <a:t> процесс вовлечения народа в управление обществом и государством.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85798"/>
            <a:ext cx="7758138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332656"/>
            <a:ext cx="7992888" cy="58098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 smtClean="0"/>
              <a:t>Политический </a:t>
            </a:r>
            <a:r>
              <a:rPr lang="ru-RU" sz="2800" b="1" dirty="0"/>
              <a:t>плюрализм-  </a:t>
            </a:r>
            <a:r>
              <a:rPr lang="ru-RU" sz="2800" dirty="0"/>
              <a:t>наличие различных социально-политических структур, функционирующих в обществе, существование политического многообразия, многопартийности.</a:t>
            </a:r>
          </a:p>
          <a:p>
            <a:pPr marL="0" indent="0">
              <a:buNone/>
            </a:pPr>
            <a:endParaRPr lang="ru-RU" sz="2800" b="1" dirty="0" smtClean="0"/>
          </a:p>
          <a:p>
            <a:pPr marL="0" indent="0">
              <a:buNone/>
            </a:pPr>
            <a:endParaRPr lang="ru-RU" sz="2800" b="1" dirty="0"/>
          </a:p>
          <a:p>
            <a:pPr marL="0" indent="0">
              <a:buNone/>
            </a:pPr>
            <a:r>
              <a:rPr lang="ru-RU" sz="2800" b="1" dirty="0" smtClean="0"/>
              <a:t>Правовое </a:t>
            </a:r>
            <a:r>
              <a:rPr lang="ru-RU" sz="2800" b="1" dirty="0"/>
              <a:t>государство </a:t>
            </a:r>
            <a:r>
              <a:rPr lang="ru-RU" sz="2800" dirty="0"/>
              <a:t>- это суверенное государство, которое концентрирует в себе суверенитет народа, наций и народностей, населяющих страну.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5760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Домашнее задание</a:t>
            </a:r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628800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1.§ </a:t>
            </a:r>
            <a:r>
              <a:rPr lang="ru-RU" sz="2800" dirty="0"/>
              <a:t>40, вопрос  3</a:t>
            </a:r>
            <a:r>
              <a:rPr lang="ru-RU" sz="2800" dirty="0" smtClean="0"/>
              <a:t>.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2</a:t>
            </a:r>
            <a:r>
              <a:rPr lang="ru-RU" sz="2800" dirty="0">
                <a:solidFill>
                  <a:srgbClr val="C00000"/>
                </a:solidFill>
                <a:latin typeface="Times New Roman"/>
                <a:ea typeface="Times New Roman"/>
              </a:rPr>
              <a:t>. </a:t>
            </a:r>
            <a:r>
              <a:rPr lang="ru-RU" sz="2800" dirty="0">
                <a:latin typeface="Times New Roman"/>
                <a:ea typeface="Times New Roman"/>
              </a:rPr>
              <a:t>Письменно. Сравните деятельность М. С. Горбачева – Президента СССР и Б. Н. Ельцина – Президента РСФСР: а) черты сходства б) отличия. </a:t>
            </a:r>
          </a:p>
          <a:p>
            <a:r>
              <a:rPr lang="ru-RU" sz="2800" dirty="0">
                <a:latin typeface="Times New Roman"/>
                <a:ea typeface="Times New Roman"/>
              </a:rPr>
              <a:t>3.Индивидуальные сообщения к уроку «Обострение внутренних противоречий в СССР. Кризис и распад советского </a:t>
            </a:r>
            <a:r>
              <a:rPr lang="ru-RU" sz="2800" dirty="0" smtClean="0">
                <a:latin typeface="Times New Roman"/>
                <a:ea typeface="Times New Roman"/>
              </a:rPr>
              <a:t>общества</a:t>
            </a:r>
            <a:r>
              <a:rPr lang="ru-RU" sz="2800" dirty="0">
                <a:latin typeface="Times New Roman"/>
                <a:ea typeface="Times New Roman"/>
              </a:rPr>
              <a:t>»:1.</a:t>
            </a:r>
            <a:r>
              <a:rPr lang="ru-RU" sz="2800" i="1" dirty="0">
                <a:latin typeface="Times New Roman"/>
                <a:ea typeface="Times New Roman"/>
              </a:rPr>
              <a:t>Межнациональные отношения в период «перестройки», 2.«Август 1991 года».	</a:t>
            </a:r>
            <a:r>
              <a:rPr lang="ru-RU" sz="2800" dirty="0">
                <a:latin typeface="Times New Roman"/>
                <a:ea typeface="Times New Roman"/>
              </a:rPr>
              <a:t>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445</TotalTime>
  <Words>219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 </vt:lpstr>
      <vt:lpstr>Ответы</vt:lpstr>
      <vt:lpstr>План урока</vt:lpstr>
      <vt:lpstr>Презентация PowerPoint</vt:lpstr>
      <vt:lpstr> </vt:lpstr>
      <vt:lpstr>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Политика перестройки: первые шаги</dc:title>
  <dc:creator>Admin</dc:creator>
  <cp:lastModifiedBy>Admin</cp:lastModifiedBy>
  <cp:revision>30</cp:revision>
  <dcterms:created xsi:type="dcterms:W3CDTF">2016-04-05T15:52:37Z</dcterms:created>
  <dcterms:modified xsi:type="dcterms:W3CDTF">2016-09-27T17:28:39Z</dcterms:modified>
</cp:coreProperties>
</file>